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</p:sldMasterIdLst>
  <p:notesMasterIdLst>
    <p:notesMasterId r:id="rId5"/>
  </p:notesMasterIdLst>
  <p:sldIdLst>
    <p:sldId id="318" r:id="rId2"/>
    <p:sldId id="263" r:id="rId3"/>
    <p:sldId id="264" r:id="rId4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6"/>
      <p:bold r:id="rId7"/>
      <p:italic r:id="rId8"/>
      <p:boldItalic r:id="rId9"/>
    </p:embeddedFont>
    <p:embeddedFont>
      <p:font typeface="Merriweather Sans" pitchFamily="2" charset="0"/>
      <p:regular r:id="rId10"/>
      <p:bold r:id="rId11"/>
      <p:italic r:id="rId12"/>
      <p:boldItalic r:id="rId13"/>
    </p:embeddedFont>
    <p:embeddedFont>
      <p:font typeface="Open Sans SemiBold" panose="020B07060308040202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609430-6E12-4C78-80C2-8C023651537C}" v="58" dt="2022-02-15T20:14:52.289"/>
    <p1510:client id="{9FC6E1E1-556D-4703-B990-73C8D1DDE699}" v="2" dt="2022-01-04T14:13:40.2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75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viewProps" Target="view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resh Sugumar" userId="df1e9417-7502-4b52-826d-43f3f74e5621" providerId="ADAL" clId="{E36F5450-D681-4EE3-9D17-269595955210}"/>
    <pc:docChg chg="custSel addSld modSld">
      <pc:chgData name="Suresh Sugumar" userId="df1e9417-7502-4b52-826d-43f3f74e5621" providerId="ADAL" clId="{E36F5450-D681-4EE3-9D17-269595955210}" dt="2021-11-23T16:05:53.981" v="80"/>
      <pc:docMkLst>
        <pc:docMk/>
      </pc:docMkLst>
      <pc:sldChg chg="delSp mod">
        <pc:chgData name="Suresh Sugumar" userId="df1e9417-7502-4b52-826d-43f3f74e5621" providerId="ADAL" clId="{E36F5450-D681-4EE3-9D17-269595955210}" dt="2021-11-23T14:37:15.413" v="0" actId="478"/>
        <pc:sldMkLst>
          <pc:docMk/>
          <pc:sldMk cId="0" sldId="256"/>
        </pc:sldMkLst>
        <pc:spChg chg="del">
          <ac:chgData name="Suresh Sugumar" userId="df1e9417-7502-4b52-826d-43f3f74e5621" providerId="ADAL" clId="{E36F5450-D681-4EE3-9D17-269595955210}" dt="2021-11-23T14:37:15.413" v="0" actId="478"/>
          <ac:spMkLst>
            <pc:docMk/>
            <pc:sldMk cId="0" sldId="256"/>
            <ac:spMk id="278" creationId="{00000000-0000-0000-0000-000000000000}"/>
          </ac:spMkLst>
        </pc:spChg>
      </pc:sldChg>
      <pc:sldChg chg="modSp mod">
        <pc:chgData name="Suresh Sugumar" userId="df1e9417-7502-4b52-826d-43f3f74e5621" providerId="ADAL" clId="{E36F5450-D681-4EE3-9D17-269595955210}" dt="2021-11-23T15:24:13.477" v="35" actId="113"/>
        <pc:sldMkLst>
          <pc:docMk/>
          <pc:sldMk cId="1246042004" sldId="262"/>
        </pc:sldMkLst>
        <pc:spChg chg="mod">
          <ac:chgData name="Suresh Sugumar" userId="df1e9417-7502-4b52-826d-43f3f74e5621" providerId="ADAL" clId="{E36F5450-D681-4EE3-9D17-269595955210}" dt="2021-11-23T15:24:13.477" v="35" actId="113"/>
          <ac:spMkLst>
            <pc:docMk/>
            <pc:sldMk cId="1246042004" sldId="262"/>
            <ac:spMk id="301" creationId="{00000000-0000-0000-0000-000000000000}"/>
          </ac:spMkLst>
        </pc:spChg>
        <pc:spChg chg="mod">
          <ac:chgData name="Suresh Sugumar" userId="df1e9417-7502-4b52-826d-43f3f74e5621" providerId="ADAL" clId="{E36F5450-D681-4EE3-9D17-269595955210}" dt="2021-11-23T14:38:57.825" v="11" actId="20577"/>
          <ac:spMkLst>
            <pc:docMk/>
            <pc:sldMk cId="1246042004" sldId="262"/>
            <ac:spMk id="302" creationId="{00000000-0000-0000-0000-000000000000}"/>
          </ac:spMkLst>
        </pc:spChg>
      </pc:sldChg>
      <pc:sldChg chg="modSp new mod">
        <pc:chgData name="Suresh Sugumar" userId="df1e9417-7502-4b52-826d-43f3f74e5621" providerId="ADAL" clId="{E36F5450-D681-4EE3-9D17-269595955210}" dt="2021-11-23T16:05:53.981" v="80"/>
        <pc:sldMkLst>
          <pc:docMk/>
          <pc:sldMk cId="65863058" sldId="263"/>
        </pc:sldMkLst>
        <pc:spChg chg="mod">
          <ac:chgData name="Suresh Sugumar" userId="df1e9417-7502-4b52-826d-43f3f74e5621" providerId="ADAL" clId="{E36F5450-D681-4EE3-9D17-269595955210}" dt="2021-11-23T16:05:53.981" v="80"/>
          <ac:spMkLst>
            <pc:docMk/>
            <pc:sldMk cId="65863058" sldId="263"/>
            <ac:spMk id="2" creationId="{360617F4-E4E6-4FA3-99E6-CA10651A7F35}"/>
          </ac:spMkLst>
        </pc:spChg>
        <pc:spChg chg="mod">
          <ac:chgData name="Suresh Sugumar" userId="df1e9417-7502-4b52-826d-43f3f74e5621" providerId="ADAL" clId="{E36F5450-D681-4EE3-9D17-269595955210}" dt="2021-11-23T16:05:26.980" v="79" actId="20577"/>
          <ac:spMkLst>
            <pc:docMk/>
            <pc:sldMk cId="65863058" sldId="263"/>
            <ac:spMk id="3" creationId="{876770BC-9D7A-4964-BF12-72CF31F5D750}"/>
          </ac:spMkLst>
        </pc:spChg>
      </pc:sldChg>
    </pc:docChg>
  </pc:docChgLst>
  <pc:docChgLst>
    <pc:chgData name="Ravi Sahita" userId="0ffea6f04247f4b1" providerId="Windows Live" clId="Web-{16609430-6E12-4C78-80C2-8C023651537C}"/>
    <pc:docChg chg="modSld">
      <pc:chgData name="Ravi Sahita" userId="0ffea6f04247f4b1" providerId="Windows Live" clId="Web-{16609430-6E12-4C78-80C2-8C023651537C}" dt="2022-02-15T20:14:52.024" v="56" actId="20577"/>
      <pc:docMkLst>
        <pc:docMk/>
      </pc:docMkLst>
      <pc:sldChg chg="modSp">
        <pc:chgData name="Ravi Sahita" userId="0ffea6f04247f4b1" providerId="Windows Live" clId="Web-{16609430-6E12-4C78-80C2-8C023651537C}" dt="2022-02-15T20:14:52.024" v="56" actId="20577"/>
        <pc:sldMkLst>
          <pc:docMk/>
          <pc:sldMk cId="65863058" sldId="263"/>
        </pc:sldMkLst>
        <pc:spChg chg="mod">
          <ac:chgData name="Ravi Sahita" userId="0ffea6f04247f4b1" providerId="Windows Live" clId="Web-{16609430-6E12-4C78-80C2-8C023651537C}" dt="2022-02-15T20:14:52.024" v="56" actId="20577"/>
          <ac:spMkLst>
            <pc:docMk/>
            <pc:sldMk cId="65863058" sldId="263"/>
            <ac:spMk id="3" creationId="{876770BC-9D7A-4964-BF12-72CF31F5D750}"/>
          </ac:spMkLst>
        </pc:spChg>
      </pc:sldChg>
    </pc:docChg>
  </pc:docChgLst>
  <pc:docChgLst>
    <pc:chgData name="Suresh Sugumar" userId="df1e9417-7502-4b52-826d-43f3f74e5621" providerId="ADAL" clId="{9FC6E1E1-556D-4703-B990-73C8D1DDE699}"/>
    <pc:docChg chg="custSel addSld delSld modSld sldOrd">
      <pc:chgData name="Suresh Sugumar" userId="df1e9417-7502-4b52-826d-43f3f74e5621" providerId="ADAL" clId="{9FC6E1E1-556D-4703-B990-73C8D1DDE699}" dt="2022-01-04T14:15:09.510" v="155" actId="47"/>
      <pc:docMkLst>
        <pc:docMk/>
      </pc:docMkLst>
      <pc:sldChg chg="ord modNotes">
        <pc:chgData name="Suresh Sugumar" userId="df1e9417-7502-4b52-826d-43f3f74e5621" providerId="ADAL" clId="{9FC6E1E1-556D-4703-B990-73C8D1DDE699}" dt="2022-01-04T14:12:32.806" v="16"/>
        <pc:sldMkLst>
          <pc:docMk/>
          <pc:sldMk cId="0" sldId="261"/>
        </pc:sldMkLst>
      </pc:sldChg>
      <pc:sldChg chg="addSp modSp mod">
        <pc:chgData name="Suresh Sugumar" userId="df1e9417-7502-4b52-826d-43f3f74e5621" providerId="ADAL" clId="{9FC6E1E1-556D-4703-B990-73C8D1DDE699}" dt="2022-01-04T14:15:07.092" v="154" actId="1076"/>
        <pc:sldMkLst>
          <pc:docMk/>
          <pc:sldMk cId="1246042004" sldId="262"/>
        </pc:sldMkLst>
        <pc:spChg chg="add mod">
          <ac:chgData name="Suresh Sugumar" userId="df1e9417-7502-4b52-826d-43f3f74e5621" providerId="ADAL" clId="{9FC6E1E1-556D-4703-B990-73C8D1DDE699}" dt="2022-01-04T14:15:07.092" v="154" actId="1076"/>
          <ac:spMkLst>
            <pc:docMk/>
            <pc:sldMk cId="1246042004" sldId="262"/>
            <ac:spMk id="5" creationId="{A0E6A2DA-C506-4653-9A35-40890DCD906B}"/>
          </ac:spMkLst>
        </pc:spChg>
      </pc:sldChg>
      <pc:sldChg chg="modSp mod">
        <pc:chgData name="Suresh Sugumar" userId="df1e9417-7502-4b52-826d-43f3f74e5621" providerId="ADAL" clId="{9FC6E1E1-556D-4703-B990-73C8D1DDE699}" dt="2022-01-04T14:14:24.012" v="152" actId="20577"/>
        <pc:sldMkLst>
          <pc:docMk/>
          <pc:sldMk cId="65863058" sldId="263"/>
        </pc:sldMkLst>
        <pc:spChg chg="mod">
          <ac:chgData name="Suresh Sugumar" userId="df1e9417-7502-4b52-826d-43f3f74e5621" providerId="ADAL" clId="{9FC6E1E1-556D-4703-B990-73C8D1DDE699}" dt="2022-01-04T14:14:24.012" v="152" actId="20577"/>
          <ac:spMkLst>
            <pc:docMk/>
            <pc:sldMk cId="65863058" sldId="263"/>
            <ac:spMk id="2" creationId="{360617F4-E4E6-4FA3-99E6-CA10651A7F35}"/>
          </ac:spMkLst>
        </pc:spChg>
        <pc:spChg chg="mod">
          <ac:chgData name="Suresh Sugumar" userId="df1e9417-7502-4b52-826d-43f3f74e5621" providerId="ADAL" clId="{9FC6E1E1-556D-4703-B990-73C8D1DDE699}" dt="2022-01-04T14:13:56.891" v="127" actId="20577"/>
          <ac:spMkLst>
            <pc:docMk/>
            <pc:sldMk cId="65863058" sldId="263"/>
            <ac:spMk id="3" creationId="{876770BC-9D7A-4964-BF12-72CF31F5D750}"/>
          </ac:spMkLst>
        </pc:spChg>
      </pc:sldChg>
      <pc:sldChg chg="modSp new del mod">
        <pc:chgData name="Suresh Sugumar" userId="df1e9417-7502-4b52-826d-43f3f74e5621" providerId="ADAL" clId="{9FC6E1E1-556D-4703-B990-73C8D1DDE699}" dt="2022-01-04T14:15:09.510" v="155" actId="47"/>
        <pc:sldMkLst>
          <pc:docMk/>
          <pc:sldMk cId="3453374767" sldId="264"/>
        </pc:sldMkLst>
        <pc:spChg chg="mod">
          <ac:chgData name="Suresh Sugumar" userId="df1e9417-7502-4b52-826d-43f3f74e5621" providerId="ADAL" clId="{9FC6E1E1-556D-4703-B990-73C8D1DDE699}" dt="2022-01-04T14:12:18.151" v="5" actId="20577"/>
          <ac:spMkLst>
            <pc:docMk/>
            <pc:sldMk cId="3453374767" sldId="264"/>
            <ac:spMk id="2" creationId="{AEDA1BC3-2F7E-44AE-9883-5AB41B22568D}"/>
          </ac:spMkLst>
        </pc:spChg>
        <pc:spChg chg="mod">
          <ac:chgData name="Suresh Sugumar" userId="df1e9417-7502-4b52-826d-43f3f74e5621" providerId="ADAL" clId="{9FC6E1E1-556D-4703-B990-73C8D1DDE699}" dt="2022-01-04T14:12:25.681" v="14" actId="6549"/>
          <ac:spMkLst>
            <pc:docMk/>
            <pc:sldMk cId="3453374767" sldId="264"/>
            <ac:spMk id="3" creationId="{A5AEF3F2-FB31-491A-93C8-F118A4B97215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ark 1">
  <p:cSld name="SECTION_HEADER_3">
    <p:bg>
      <p:bgPr>
        <a:gradFill>
          <a:gsLst>
            <a:gs pos="0">
              <a:srgbClr val="0A3799"/>
            </a:gs>
            <a:gs pos="100000">
              <a:srgbClr val="0A6B7C"/>
            </a:gs>
          </a:gsLst>
          <a:lin ang="0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" name="Google Shape;18;p3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2">
  <p:cSld name="CUSTOM_3_1_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/>
          <p:nvPr/>
        </p:nvSpPr>
        <p:spPr>
          <a:xfrm>
            <a:off x="4303550" y="0"/>
            <a:ext cx="48405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4527224" y="205750"/>
            <a:ext cx="44145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1">
  <p:cSld name="CUSTOM_2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4490200" y="174650"/>
            <a:ext cx="4538700" cy="48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1">
  <p:cSld name="CUSTOM_4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5070375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52725" y="113875"/>
            <a:ext cx="4634100" cy="45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">
  <p:cSld name="SECTION_HEADER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8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8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">
  <p:cSld name="SECTION_HEADER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469797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 1">
  <p:cSld name="SECTION_HEADER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72975" y="51650"/>
            <a:ext cx="39507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4443875" y="51650"/>
            <a:ext cx="45054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2_2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4420325" y="216425"/>
            <a:ext cx="44121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pen Sans"/>
              <a:buNone/>
              <a:defRPr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4420325" y="1559825"/>
            <a:ext cx="441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2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2">
  <p:cSld name="CUSTOM_2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4440700" y="112425"/>
            <a:ext cx="4456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">
  <p:cSld name="SECTION_HEADER_1">
    <p:bg>
      <p:bgPr>
        <a:solidFill>
          <a:srgbClr val="FFFFFF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Open Sans"/>
              <a:buNone/>
              <a:defRPr sz="3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" name="Google Shape;29;p5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30;p5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">
  <p:cSld name="CUSTOM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2">
  <p:cSld name="CUSTOM_1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5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 txBox="1">
            <a:spLocks noGrp="1"/>
          </p:cNvSpPr>
          <p:nvPr>
            <p:ph type="title"/>
          </p:nvPr>
        </p:nvSpPr>
        <p:spPr>
          <a:xfrm>
            <a:off x="467272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4116975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4116975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8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8"/>
          <p:cNvSpPr txBox="1">
            <a:spLocks noGrp="1"/>
          </p:cNvSpPr>
          <p:nvPr>
            <p:ph type="title"/>
          </p:nvPr>
        </p:nvSpPr>
        <p:spPr>
          <a:xfrm>
            <a:off x="181200" y="165750"/>
            <a:ext cx="44646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7" name="Google Shape;15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>
            <a:spLocks noGrp="1"/>
          </p:cNvSpPr>
          <p:nvPr>
            <p:ph type="body" idx="1"/>
          </p:nvPr>
        </p:nvSpPr>
        <p:spPr>
          <a:xfrm>
            <a:off x="5112400" y="165750"/>
            <a:ext cx="3878400" cy="4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">
  <p:cSld name="CUSTOM_2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44670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2" name="Google Shape;16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2">
  <p:cSld name="CUSTOM_2_1_2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0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0"/>
          <p:cNvSpPr txBox="1">
            <a:spLocks noGrp="1"/>
          </p:cNvSpPr>
          <p:nvPr>
            <p:ph type="title"/>
          </p:nvPr>
        </p:nvSpPr>
        <p:spPr>
          <a:xfrm>
            <a:off x="5011025" y="81300"/>
            <a:ext cx="3990000" cy="48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6" name="Google Shape;16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0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1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1" name="Google Shape;171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">
  <p:cSld name="CUSTOM_3_1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2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104550" y="143525"/>
            <a:ext cx="4634100" cy="45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 1">
  <p:cSld name="CUSTOM_3_1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3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>
            <a:spLocks noGrp="1"/>
          </p:cNvSpPr>
          <p:nvPr>
            <p:ph type="title"/>
          </p:nvPr>
        </p:nvSpPr>
        <p:spPr>
          <a:xfrm>
            <a:off x="5019050" y="112425"/>
            <a:ext cx="4074900" cy="48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1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9" name="Google Shape;179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3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" name="Google Shape;36;p6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" name="Google Shape;37;p6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">
  <p:cSld name="CUSTOM_4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4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4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84" name="Google Shape;184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2">
  <p:cSld name="CUSTOM_4_1_2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5"/>
          <p:cNvSpPr/>
          <p:nvPr/>
        </p:nvSpPr>
        <p:spPr>
          <a:xfrm>
            <a:off x="4073625" y="0"/>
            <a:ext cx="50703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5"/>
          <p:cNvSpPr txBox="1">
            <a:spLocks noGrp="1"/>
          </p:cNvSpPr>
          <p:nvPr>
            <p:ph type="title"/>
          </p:nvPr>
        </p:nvSpPr>
        <p:spPr>
          <a:xfrm>
            <a:off x="4307924" y="205750"/>
            <a:ext cx="46242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3">
  <p:cSld name="CUSTOM_4_1_3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6"/>
          <p:cNvSpPr txBox="1">
            <a:spLocks noGrp="1"/>
          </p:cNvSpPr>
          <p:nvPr>
            <p:ph type="title"/>
          </p:nvPr>
        </p:nvSpPr>
        <p:spPr>
          <a:xfrm>
            <a:off x="94175" y="102050"/>
            <a:ext cx="3867300" cy="45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262050" y="200750"/>
            <a:ext cx="4739100" cy="47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 1">
  <p:cSld name="SECTION_HEADER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7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7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7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9" name="Google Shape;199;p37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Google Shape;200;p37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9575" y="421497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38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1">
  <p:cSld name="TITLE_AND_TWO_COLUMNS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">
  <p:cSld name="TITLE_AND_BODY_2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0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40"/>
          <p:cNvSpPr txBox="1">
            <a:spLocks noGrp="1"/>
          </p:cNvSpPr>
          <p:nvPr>
            <p:ph type="body" idx="1"/>
          </p:nvPr>
        </p:nvSpPr>
        <p:spPr>
          <a:xfrm>
            <a:off x="454425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40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0"/>
          <p:cNvSpPr txBox="1"/>
          <p:nvPr/>
        </p:nvSpPr>
        <p:spPr>
          <a:xfrm>
            <a:off x="366825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2" name="Google Shape;222;p40"/>
          <p:cNvSpPr txBox="1"/>
          <p:nvPr/>
        </p:nvSpPr>
        <p:spPr>
          <a:xfrm>
            <a:off x="3191760" y="1517900"/>
            <a:ext cx="2484600" cy="3145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3" name="Google Shape;223;p40"/>
          <p:cNvSpPr txBox="1"/>
          <p:nvPr/>
        </p:nvSpPr>
        <p:spPr>
          <a:xfrm>
            <a:off x="6016673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4" name="Google Shape;224;p40"/>
          <p:cNvSpPr txBox="1"/>
          <p:nvPr/>
        </p:nvSpPr>
        <p:spPr>
          <a:xfrm>
            <a:off x="382150" y="1006794"/>
            <a:ext cx="2484600" cy="4938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5" name="Google Shape;225;p40"/>
          <p:cNvSpPr txBox="1"/>
          <p:nvPr/>
        </p:nvSpPr>
        <p:spPr>
          <a:xfrm>
            <a:off x="3195069" y="1006794"/>
            <a:ext cx="2487300" cy="493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40"/>
          <p:cNvSpPr txBox="1"/>
          <p:nvPr/>
        </p:nvSpPr>
        <p:spPr>
          <a:xfrm>
            <a:off x="6031075" y="1006775"/>
            <a:ext cx="2484600" cy="493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7" name="Google Shape;227;p40"/>
          <p:cNvSpPr txBox="1">
            <a:spLocks noGrp="1"/>
          </p:cNvSpPr>
          <p:nvPr>
            <p:ph type="body" idx="2"/>
          </p:nvPr>
        </p:nvSpPr>
        <p:spPr>
          <a:xfrm>
            <a:off x="3235550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8" name="Google Shape;228;p40"/>
          <p:cNvSpPr txBox="1">
            <a:spLocks noGrp="1"/>
          </p:cNvSpPr>
          <p:nvPr>
            <p:ph type="body" idx="3"/>
          </p:nvPr>
        </p:nvSpPr>
        <p:spPr>
          <a:xfrm>
            <a:off x="6074875" y="154302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9" name="Google Shape;229;p40"/>
          <p:cNvSpPr txBox="1">
            <a:spLocks noGrp="1"/>
          </p:cNvSpPr>
          <p:nvPr>
            <p:ph type="title" idx="4"/>
          </p:nvPr>
        </p:nvSpPr>
        <p:spPr>
          <a:xfrm>
            <a:off x="454425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40"/>
          <p:cNvSpPr txBox="1">
            <a:spLocks noGrp="1"/>
          </p:cNvSpPr>
          <p:nvPr>
            <p:ph type="title" idx="5"/>
          </p:nvPr>
        </p:nvSpPr>
        <p:spPr>
          <a:xfrm>
            <a:off x="3282063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40"/>
          <p:cNvSpPr txBox="1">
            <a:spLocks noGrp="1"/>
          </p:cNvSpPr>
          <p:nvPr>
            <p:ph type="title" idx="6"/>
          </p:nvPr>
        </p:nvSpPr>
        <p:spPr>
          <a:xfrm>
            <a:off x="6089325" y="1056875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2">
  <p:cSld name="TITLE_AND_BODY_2_1_2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2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2"/>
          <p:cNvSpPr txBox="1"/>
          <p:nvPr/>
        </p:nvSpPr>
        <p:spPr>
          <a:xfrm>
            <a:off x="372360" y="1517900"/>
            <a:ext cx="2484600" cy="3145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8" name="Google Shape;248;p42"/>
          <p:cNvSpPr txBox="1"/>
          <p:nvPr/>
        </p:nvSpPr>
        <p:spPr>
          <a:xfrm>
            <a:off x="375669" y="1006794"/>
            <a:ext cx="2487300" cy="493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2"/>
          <p:cNvSpPr txBox="1">
            <a:spLocks noGrp="1"/>
          </p:cNvSpPr>
          <p:nvPr>
            <p:ph type="body" idx="1"/>
          </p:nvPr>
        </p:nvSpPr>
        <p:spPr>
          <a:xfrm>
            <a:off x="416150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0" name="Google Shape;250;p42"/>
          <p:cNvSpPr txBox="1">
            <a:spLocks noGrp="1"/>
          </p:cNvSpPr>
          <p:nvPr>
            <p:ph type="title" idx="2"/>
          </p:nvPr>
        </p:nvSpPr>
        <p:spPr>
          <a:xfrm>
            <a:off x="462663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42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3">
  <p:cSld name="TITLE_AND_BODY_2_1_3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3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3"/>
          <p:cNvSpPr txBox="1"/>
          <p:nvPr/>
        </p:nvSpPr>
        <p:spPr>
          <a:xfrm>
            <a:off x="377873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392275" y="1006775"/>
            <a:ext cx="2484600" cy="493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9" name="Google Shape;259;p43"/>
          <p:cNvSpPr txBox="1">
            <a:spLocks noGrp="1"/>
          </p:cNvSpPr>
          <p:nvPr>
            <p:ph type="body" idx="1"/>
          </p:nvPr>
        </p:nvSpPr>
        <p:spPr>
          <a:xfrm>
            <a:off x="436075" y="154302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0" name="Google Shape;260;p43"/>
          <p:cNvSpPr txBox="1">
            <a:spLocks noGrp="1"/>
          </p:cNvSpPr>
          <p:nvPr>
            <p:ph type="title" idx="2"/>
          </p:nvPr>
        </p:nvSpPr>
        <p:spPr>
          <a:xfrm>
            <a:off x="450525" y="1056875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43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44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dt" idx="10"/>
          </p:nvPr>
        </p:nvSpPr>
        <p:spPr>
          <a:xfrm>
            <a:off x="366824" y="4831055"/>
            <a:ext cx="21336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69" name="Google Shape;269;p45"/>
          <p:cNvSpPr txBox="1">
            <a:spLocks noGrp="1"/>
          </p:cNvSpPr>
          <p:nvPr>
            <p:ph type="sldNum" idx="12"/>
          </p:nvPr>
        </p:nvSpPr>
        <p:spPr>
          <a:xfrm>
            <a:off x="6705600" y="4834417"/>
            <a:ext cx="21336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45"/>
          <p:cNvSpPr txBox="1">
            <a:spLocks noGrp="1"/>
          </p:cNvSpPr>
          <p:nvPr>
            <p:ph type="title"/>
          </p:nvPr>
        </p:nvSpPr>
        <p:spPr>
          <a:xfrm>
            <a:off x="366824" y="215153"/>
            <a:ext cx="8015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850" tIns="33350" rIns="67850" bIns="33350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2800" b="1" i="0" u="none" strike="noStrike" cap="none">
                <a:solidFill>
                  <a:srgbClr val="2732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71" name="Google Shape;271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7604" y="228601"/>
            <a:ext cx="867796" cy="675564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5"/>
          <p:cNvSpPr txBox="1">
            <a:spLocks noGrp="1"/>
          </p:cNvSpPr>
          <p:nvPr>
            <p:ph type="body" idx="1"/>
          </p:nvPr>
        </p:nvSpPr>
        <p:spPr>
          <a:xfrm>
            <a:off x="366824" y="1034303"/>
            <a:ext cx="8472300" cy="3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7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C7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1">
  <p:cSld name="CUSTOM_5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-2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/>
          <p:nvPr/>
        </p:nvSpPr>
        <p:spPr>
          <a:xfrm>
            <a:off x="482940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50287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">
  <p:cSld name="SECTION_HEADER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3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3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3"/>
          <p:cNvSpPr/>
          <p:nvPr/>
        </p:nvSpPr>
        <p:spPr>
          <a:xfrm>
            <a:off x="5027100" y="0"/>
            <a:ext cx="4116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78" name="Google Shape;7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Font typeface="Open Sans SemiBold"/>
              <a:buNone/>
              <a:defRPr sz="4000" b="0" i="0" u="none" strike="noStrike" cap="none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4" r:id="rId34"/>
    <p:sldLayoutId id="2147483685" r:id="rId35"/>
    <p:sldLayoutId id="2147483686" r:id="rId36"/>
    <p:sldLayoutId id="2147483688" r:id="rId37"/>
    <p:sldLayoutId id="2147483689" r:id="rId38"/>
    <p:sldLayoutId id="2147483690" r:id="rId39"/>
    <p:sldLayoutId id="2147483691" r:id="rId4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scv-admin/trusted-computing/blob/main/specifications/AP-TEE/For%20External%20-%20HW-Attested%20Scalable%20TEE%20proposal%20for%20RISC-V.adoc" TargetMode="External"/><Relationship Id="rId2" Type="http://schemas.openxmlformats.org/officeDocument/2006/relationships/hyperlink" Target="https://docs.google.com/document/d/1TRHhsGiB5W4K8M7I4e-f40mOPErTb9sv/edit?usp=sharing&amp;ouid=115665052574408264138&amp;rtpof=true&amp;sd=true" TargetMode="External"/><Relationship Id="rId1" Type="http://schemas.openxmlformats.org/officeDocument/2006/relationships/slideLayout" Target="../slideLayouts/slideLayout40.xml"/><Relationship Id="rId5" Type="http://schemas.openxmlformats.org/officeDocument/2006/relationships/hyperlink" Target="https://docs.google.com/document/d/1ME7THEF9JWuFqwm75x586y3wzhPeXahK8keLcgjZYG8/edit#heading=h.rdbq3ygwk878" TargetMode="External"/><Relationship Id="rId4" Type="http://schemas.openxmlformats.org/officeDocument/2006/relationships/hyperlink" Target="https://docs.google.com/document/d/1TXiuy4ac3hQmEKvtTtM5aFVHLnNKCrYxeRZFYPRq2Xw/edit#heading=h.9yggln8khyd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docs.google.com/document/d/1xZ6IX0w0jaWDbLMFNAybTF3FpLnQ5TJ98nzIWbsbFnY/edit" TargetMode="External"/><Relationship Id="rId1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Roadmap</a:t>
            </a:r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220133" y="4602279"/>
            <a:ext cx="8483600" cy="212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/>
          </p:cNvCxnSpPr>
          <p:nvPr/>
        </p:nvCxnSpPr>
        <p:spPr>
          <a:xfrm flipH="1" flipV="1">
            <a:off x="1543257" y="897027"/>
            <a:ext cx="5226" cy="370861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893220" y="4603960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546717" y="4605642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7763269" y="4615391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013973" y="4595310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2022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975447" y="4607222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/>
              <a:t>2023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205839" y="969263"/>
            <a:ext cx="1772814" cy="183776"/>
          </a:xfrm>
          <a:prstGeom prst="rect">
            <a:avLst/>
          </a:prstGeom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Security Model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162523" y="1688212"/>
            <a:ext cx="273069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Lightweight TEE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459636" y="1450475"/>
            <a:ext cx="5046998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AP-TEE TG + Cap-based TG(?)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99214" y="3605698"/>
            <a:ext cx="3924196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S-mode MPU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784714" y="2865158"/>
            <a:ext cx="2215763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International Scalar Crypto</a:t>
            </a:r>
          </a:p>
        </p:txBody>
      </p:sp>
      <p:sp>
        <p:nvSpPr>
          <p:cNvPr id="36" name="Rectangle 35"/>
          <p:cNvSpPr/>
          <p:nvPr/>
        </p:nvSpPr>
        <p:spPr>
          <a:xfrm>
            <a:off x="1787032" y="4097081"/>
            <a:ext cx="6750958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Microarchitectural </a:t>
            </a:r>
            <a:r>
              <a:rPr lang="en-GB" sz="900" dirty="0"/>
              <a:t>Side Channel (</a:t>
            </a:r>
            <a:r>
              <a:rPr lang="en-GB" sz="900" dirty="0" err="1"/>
              <a:t>uSC</a:t>
            </a:r>
            <a:r>
              <a:rPr lang="en-GB" sz="900" dirty="0"/>
              <a:t>) leakage mitigations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044077" y="971154"/>
            <a:ext cx="5467783" cy="183776"/>
          </a:xfrm>
          <a:prstGeom prst="rect">
            <a:avLst/>
          </a:prstGeom>
          <a:solidFill>
            <a:schemeClr val="tx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bg2"/>
                </a:solidFill>
              </a:rPr>
              <a:t>Ecosystem, Reference implementations, etc.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7FA46D-68A7-AA4B-83D7-5ECCFF8427C5}"/>
              </a:ext>
            </a:extLst>
          </p:cNvPr>
          <p:cNvSpPr txBox="1"/>
          <p:nvPr/>
        </p:nvSpPr>
        <p:spPr>
          <a:xfrm>
            <a:off x="524295" y="4577718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2021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47016B0-0437-6042-8499-2B88E7F50C3A}"/>
              </a:ext>
            </a:extLst>
          </p:cNvPr>
          <p:cNvSpPr/>
          <p:nvPr/>
        </p:nvSpPr>
        <p:spPr>
          <a:xfrm>
            <a:off x="147145" y="3099055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Scalar Crypto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C79328B-5C70-BB41-95DC-A4AE128AE039}"/>
              </a:ext>
            </a:extLst>
          </p:cNvPr>
          <p:cNvSpPr/>
          <p:nvPr/>
        </p:nvSpPr>
        <p:spPr>
          <a:xfrm>
            <a:off x="148637" y="3856288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ePMP</a:t>
            </a:r>
            <a:endParaRPr lang="en-GB" sz="90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570880" y="3855521"/>
            <a:ext cx="3314192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IOPMP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B79F1DB-EA43-D34C-8EF3-9070F3004CAB}"/>
              </a:ext>
            </a:extLst>
          </p:cNvPr>
          <p:cNvSpPr/>
          <p:nvPr/>
        </p:nvSpPr>
        <p:spPr>
          <a:xfrm>
            <a:off x="1570880" y="3099959"/>
            <a:ext cx="2946395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Vector Crypto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1F6C304-AC4E-8341-B930-73CB8535A186}"/>
              </a:ext>
            </a:extLst>
          </p:cNvPr>
          <p:cNvSpPr/>
          <p:nvPr/>
        </p:nvSpPr>
        <p:spPr>
          <a:xfrm>
            <a:off x="4544897" y="3095572"/>
            <a:ext cx="3998319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PQC Crypto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358989" y="3354037"/>
            <a:ext cx="1619664" cy="183776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IOMMU within Software HC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4C01A0-31B9-274A-8DA1-2D2F8686C0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B6479BF-7B3F-5243-AF87-9F6EA5B1A152}"/>
              </a:ext>
            </a:extLst>
          </p:cNvPr>
          <p:cNvSpPr/>
          <p:nvPr/>
        </p:nvSpPr>
        <p:spPr>
          <a:xfrm>
            <a:off x="3861414" y="4349774"/>
            <a:ext cx="4681803" cy="183776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99000">
                <a:schemeClr val="accent3">
                  <a:shade val="100000"/>
                  <a:satMod val="115000"/>
                  <a:alpha val="50000"/>
                </a:schemeClr>
              </a:gs>
            </a:gsLst>
            <a:lin ang="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uSC</a:t>
            </a:r>
            <a:r>
              <a:rPr lang="en-GB" sz="900" dirty="0"/>
              <a:t> TG(s)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988FA44-7B1B-8847-9AC4-44D5F65BDF7B}"/>
              </a:ext>
            </a:extLst>
          </p:cNvPr>
          <p:cNvSpPr/>
          <p:nvPr/>
        </p:nvSpPr>
        <p:spPr>
          <a:xfrm>
            <a:off x="877482" y="2183393"/>
            <a:ext cx="7660508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bg1"/>
                </a:solidFill>
              </a:rPr>
              <a:t>Control Flow Integrity (CFI)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65CF69-ECC8-8D4B-BF21-A9CCAEC0A79F}"/>
              </a:ext>
            </a:extLst>
          </p:cNvPr>
          <p:cNvSpPr/>
          <p:nvPr/>
        </p:nvSpPr>
        <p:spPr>
          <a:xfrm>
            <a:off x="3171771" y="4888468"/>
            <a:ext cx="747793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SIG work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3861414" y="2430531"/>
            <a:ext cx="4681801" cy="183776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99000">
                <a:schemeClr val="accent3">
                  <a:shade val="100000"/>
                  <a:satMod val="115000"/>
                  <a:alpha val="50000"/>
                </a:schemeClr>
              </a:gs>
            </a:gsLst>
            <a:lin ang="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CFI TG(s): Temporal Fencing, and others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4AAD019-B2D0-FD45-BD40-A37531F58BEF}"/>
              </a:ext>
            </a:extLst>
          </p:cNvPr>
          <p:cNvSpPr/>
          <p:nvPr/>
        </p:nvSpPr>
        <p:spPr>
          <a:xfrm>
            <a:off x="877483" y="2630656"/>
            <a:ext cx="2104519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Blockchain whitepaper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E591131-3B41-DB46-8CD9-A9ACF6F04548}"/>
              </a:ext>
            </a:extLst>
          </p:cNvPr>
          <p:cNvSpPr/>
          <p:nvPr/>
        </p:nvSpPr>
        <p:spPr>
          <a:xfrm>
            <a:off x="4000477" y="4885719"/>
            <a:ext cx="747793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TG work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2CEF151-431B-D549-88E9-2B01E82E1983}"/>
              </a:ext>
            </a:extLst>
          </p:cNvPr>
          <p:cNvSpPr/>
          <p:nvPr/>
        </p:nvSpPr>
        <p:spPr>
          <a:xfrm>
            <a:off x="4836383" y="4881341"/>
            <a:ext cx="747793" cy="183776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HC work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FF8D55A-06C0-C040-A239-6B949FDABC4B}"/>
              </a:ext>
            </a:extLst>
          </p:cNvPr>
          <p:cNvSpPr/>
          <p:nvPr/>
        </p:nvSpPr>
        <p:spPr>
          <a:xfrm>
            <a:off x="1570879" y="1215757"/>
            <a:ext cx="6940981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Application-TEE, Confidential Compute, and Capabilities-Based (AP-TEE)</a:t>
            </a:r>
          </a:p>
        </p:txBody>
      </p:sp>
      <p:sp>
        <p:nvSpPr>
          <p:cNvPr id="49" name="Rectangle 48"/>
          <p:cNvSpPr/>
          <p:nvPr/>
        </p:nvSpPr>
        <p:spPr>
          <a:xfrm>
            <a:off x="2973206" y="3353214"/>
            <a:ext cx="1920014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IOMMU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147145" y="1928915"/>
            <a:ext cx="2402496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Pointer Masking (J extension)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2619941" y="1928915"/>
            <a:ext cx="2273279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Memory Tagging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18FE9-1FF2-49CF-A3FB-9365C4B20DC9}"/>
              </a:ext>
            </a:extLst>
          </p:cNvPr>
          <p:cNvSpPr/>
          <p:nvPr/>
        </p:nvSpPr>
        <p:spPr>
          <a:xfrm>
            <a:off x="1099751" y="864973"/>
            <a:ext cx="7438239" cy="567573"/>
          </a:xfrm>
          <a:prstGeom prst="rect">
            <a:avLst/>
          </a:prstGeom>
          <a:noFill/>
          <a:ln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00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617F4-E4E6-4FA3-99E6-CA10651A7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Current documents for review/ collaboration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6770BC-9D7A-4964-BF12-72CF31F5D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6824" y="1206843"/>
            <a:ext cx="8591824" cy="3539960"/>
          </a:xfrm>
        </p:spPr>
        <p:txBody>
          <a:bodyPr/>
          <a:lstStyle/>
          <a:p>
            <a:pPr marL="120650" indent="0">
              <a:buNone/>
            </a:pPr>
            <a:r>
              <a:rPr lang="en-US" sz="1600" b="1" dirty="0">
                <a:solidFill>
                  <a:srgbClr val="000000"/>
                </a:solidFill>
                <a:latin typeface="Roboto"/>
              </a:rPr>
              <a:t>1. 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Roboto"/>
              </a:rPr>
              <a:t>RISC-V Platform Security Model</a:t>
            </a:r>
            <a:endParaRPr lang="en-US" sz="1800" b="1" dirty="0">
              <a:effectLst/>
              <a:latin typeface="Roboto"/>
            </a:endParaRPr>
          </a:p>
          <a:p>
            <a:pPr marL="120650" indent="0">
              <a:buNone/>
            </a:pPr>
            <a:r>
              <a:rPr lang="en-US" sz="1600" dirty="0">
                <a:solidFill>
                  <a:srgbClr val="0070C0"/>
                </a:solidFill>
                <a:hlinkClick r:id="rId2"/>
              </a:rPr>
              <a:t>https://docs.google.com/document/d/1TRHhsGiB5W4K8M7I4e-f40mOPErTb9sv/edit?usp=sharing&amp;ouid=115665052574408264138&amp;rtpof=true&amp;sd=true</a:t>
            </a:r>
            <a:br>
              <a:rPr lang="en-US" sz="1600" dirty="0">
                <a:solidFill>
                  <a:srgbClr val="0070C0"/>
                </a:solidFill>
              </a:rPr>
            </a:br>
            <a:r>
              <a:rPr lang="en-US" sz="1600" b="1" dirty="0">
                <a:solidFill>
                  <a:srgbClr val="000000"/>
                </a:solidFill>
                <a:latin typeface="Roboto"/>
              </a:rPr>
              <a:t>2. RISC-V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Roboto"/>
              </a:rPr>
              <a:t> AP-TEE </a:t>
            </a:r>
            <a:r>
              <a:rPr lang="en-US" sz="1600" b="1" dirty="0">
                <a:solidFill>
                  <a:srgbClr val="000000"/>
                </a:solidFill>
                <a:latin typeface="Roboto"/>
              </a:rPr>
              <a:t>(TEE VM and Application workloads) Ref. Arch and Interface Proposal</a:t>
            </a:r>
            <a:endParaRPr lang="en-US" sz="1800" b="1" dirty="0">
              <a:effectLst/>
              <a:latin typeface="Roboto"/>
            </a:endParaRPr>
          </a:p>
          <a:p>
            <a:r>
              <a:rPr lang="en-US" altLang="en-US" sz="1600" dirty="0">
                <a:solidFill>
                  <a:srgbClr val="0070C0"/>
                </a:solidFill>
                <a:hlinkClick r:id="rId3"/>
              </a:rPr>
              <a:t>https://github.com/riscv-admin/trusted-computing/blob/main/specifications/AP-TEE/For%20External%20-%20HW-Attested%20Scalable%20TEE%20proposal%20for%20RISC-V.adoc </a:t>
            </a:r>
            <a:endParaRPr lang="en-US" altLang="en-US" sz="1600" dirty="0">
              <a:solidFill>
                <a:srgbClr val="0070C0"/>
              </a:solidFill>
            </a:endParaRPr>
          </a:p>
          <a:p>
            <a:pPr>
              <a:lnSpc>
                <a:spcPct val="114999"/>
              </a:lnSpc>
            </a:pPr>
            <a:r>
              <a:rPr lang="en-US" sz="1600" dirty="0">
                <a:hlinkClick r:id="rId4"/>
              </a:rPr>
              <a:t>https://docs.google.com/document/d/1TXiuy4ac3hQmEKvtTtM5aFVHLnNKCrYxeRZFYPRq2Xw/edit#heading=h.9yggln8khyd0</a:t>
            </a:r>
            <a:endParaRPr lang="en-US"/>
          </a:p>
          <a:p>
            <a:pPr marL="120650" indent="0">
              <a:buNone/>
            </a:pPr>
            <a:r>
              <a:rPr lang="en-US" sz="1600" b="1" dirty="0">
                <a:solidFill>
                  <a:srgbClr val="000000"/>
                </a:solidFill>
                <a:latin typeface="Roboto"/>
              </a:rPr>
              <a:t>3. RISC-V</a:t>
            </a:r>
            <a:r>
              <a:rPr lang="en-US" sz="1800" dirty="0"/>
              <a:t> 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Roboto"/>
              </a:rPr>
              <a:t>Confidential VM Proposal</a:t>
            </a:r>
          </a:p>
          <a:p>
            <a:pPr marL="120650" indent="0">
              <a:buNone/>
            </a:pPr>
            <a:r>
              <a:rPr lang="en-US" sz="1600" dirty="0">
                <a:solidFill>
                  <a:srgbClr val="0070C0"/>
                </a:solidFill>
                <a:hlinkClick r:id="rId5"/>
              </a:rPr>
              <a:t>https://docs.google.com/document/d/1ME7THEF9JWuFqwm75x586y3wzhPeXahK8keLcgjZYG8/edit#heading=h.rdbq3ygwk878</a:t>
            </a:r>
            <a:endParaRPr lang="en-US" sz="1600" dirty="0">
              <a:solidFill>
                <a:srgbClr val="0070C0"/>
              </a:solidFill>
            </a:endParaRPr>
          </a:p>
          <a:p>
            <a:pPr marL="12065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5863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617F4-E4E6-4FA3-99E6-CA10651A7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Agenda</a:t>
            </a:r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F4C5FDC-9391-4332-9B91-51258FB4D3B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04007" y="1099333"/>
            <a:ext cx="8818363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 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CCC.io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Terminology - 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https://docs.google.com/document/d/1xZ6IX0w0jaWDbLMFNAybTF3FpLnQ5TJ98nzIWbsbFnY/edit</a:t>
            </a: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Review comments?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 Data in use memory isolation methods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329A60D1-D85F-4394-9C09-19F409756A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5624" y="1980427"/>
            <a:ext cx="5709884" cy="1236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E6281545-7E8B-4B77-A7A4-A8BF864FD9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007" y="3259337"/>
            <a:ext cx="8818363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7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How do we share data among various confidential entities?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200" dirty="0" err="1">
                <a:solidFill>
                  <a:schemeClr val="tx1"/>
                </a:solidFill>
                <a:latin typeface="Arial" panose="020B0604020202020204" pitchFamily="34" charset="0"/>
              </a:rPr>
              <a:t>Transcrypt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?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New crypto ISA?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Zero Trust</a:t>
            </a:r>
          </a:p>
          <a:p>
            <a:pPr marL="228600" indent="-2286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If we rely on RAM encryption this will be challenging</a:t>
            </a:r>
          </a:p>
          <a:p>
            <a:pPr marL="228600" indent="-2286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Should we consider L1/L2 level encryption? Its </a:t>
            </a:r>
            <a:r>
              <a:rPr lang="en-US" altLang="en-US" sz="1200" dirty="0" err="1">
                <a:solidFill>
                  <a:schemeClr val="tx1"/>
                </a:solidFill>
                <a:latin typeface="Arial" panose="020B0604020202020204" pitchFamily="34" charset="0"/>
              </a:rPr>
              <a:t>uArch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level and not ISA level but maybe something to investigate</a:t>
            </a:r>
          </a:p>
          <a:p>
            <a:pPr marL="228600" indent="-2286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</a:pP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28600" indent="-2286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Security Model, AP-TEE and CVM updates </a:t>
            </a:r>
          </a:p>
        </p:txBody>
      </p:sp>
    </p:spTree>
    <p:extLst>
      <p:ext uri="{BB962C8B-B14F-4D97-AF65-F5344CB8AC3E}">
        <p14:creationId xmlns:p14="http://schemas.microsoft.com/office/powerpoint/2010/main" val="217018178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72C"/>
      </a:accent1>
      <a:accent2>
        <a:srgbClr val="011E41"/>
      </a:accent2>
      <a:accent3>
        <a:srgbClr val="0A6B7C"/>
      </a:accent3>
      <a:accent4>
        <a:srgbClr val="CB007B"/>
      </a:accent4>
      <a:accent5>
        <a:srgbClr val="60269E"/>
      </a:accent5>
      <a:accent6>
        <a:srgbClr val="FDDA64"/>
      </a:accent6>
      <a:hlink>
        <a:srgbClr val="62CBC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292</Words>
  <Application>Microsoft Office PowerPoint</Application>
  <PresentationFormat>On-screen Show (16:9)</PresentationFormat>
  <Paragraphs>50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Simple Light</vt:lpstr>
      <vt:lpstr>Roadmap</vt:lpstr>
      <vt:lpstr>Current documents for review/ collaboration</vt:lpstr>
      <vt:lpstr>Agenda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Disclosures</dc:title>
  <cp:lastModifiedBy>Suresh Sugumar</cp:lastModifiedBy>
  <cp:revision>31</cp:revision>
  <dcterms:modified xsi:type="dcterms:W3CDTF">2022-02-15T20:14:53Z</dcterms:modified>
</cp:coreProperties>
</file>